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3" r:id="rId11"/>
    <p:sldId id="434" r:id="rId12"/>
    <p:sldId id="470" r:id="rId13"/>
    <p:sldId id="410" r:id="rId14"/>
    <p:sldId id="435" r:id="rId15"/>
    <p:sldId id="407" r:id="rId16"/>
    <p:sldId id="437" r:id="rId17"/>
    <p:sldId id="411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71" r:id="rId26"/>
    <p:sldId id="445" r:id="rId27"/>
    <p:sldId id="476" r:id="rId28"/>
    <p:sldId id="472" r:id="rId29"/>
    <p:sldId id="447" r:id="rId30"/>
    <p:sldId id="414" r:id="rId31"/>
    <p:sldId id="449" r:id="rId32"/>
    <p:sldId id="477" r:id="rId33"/>
    <p:sldId id="448" r:id="rId34"/>
    <p:sldId id="478" r:id="rId35"/>
    <p:sldId id="450" r:id="rId36"/>
    <p:sldId id="475" r:id="rId37"/>
    <p:sldId id="422" r:id="rId38"/>
    <p:sldId id="468" r:id="rId39"/>
    <p:sldId id="452" r:id="rId40"/>
    <p:sldId id="453" r:id="rId41"/>
    <p:sldId id="459" r:id="rId42"/>
    <p:sldId id="467" r:id="rId43"/>
    <p:sldId id="420" r:id="rId44"/>
    <p:sldId id="479" r:id="rId45"/>
    <p:sldId id="480" r:id="rId46"/>
    <p:sldId id="481" r:id="rId47"/>
    <p:sldId id="482" r:id="rId48"/>
    <p:sldId id="483" r:id="rId49"/>
    <p:sldId id="451" r:id="rId50"/>
    <p:sldId id="427" r:id="rId51"/>
  </p:sldIdLst>
  <p:sldSz cx="12192000" cy="6858000"/>
  <p:notesSz cx="6858000" cy="9144000"/>
  <p:embeddedFontLst>
    <p:embeddedFont>
      <p:font typeface="맑은 고딕" panose="020B0503020000020004" pitchFamily="50" charset="-127"/>
      <p:regular r:id="rId54"/>
      <p:bold r:id="rId55"/>
    </p:embeddedFont>
    <p:embeddedFont>
      <p:font typeface="MankSans" panose="020B0600000101010101"/>
      <p:regular r:id="rId56"/>
      <p:italic r:id="rId57"/>
    </p:embeddedFont>
    <p:embeddedFont>
      <p:font typeface="Gidole" panose="020B0604020202020204" charset="0"/>
      <p:regular r:id="rId58"/>
    </p:embeddedFont>
    <p:embeddedFont>
      <p:font typeface="나눔바른고딕" panose="020B0603020101020101" pitchFamily="50" charset="-127"/>
      <p:regular r:id="rId59"/>
      <p:bold r:id="rId60"/>
    </p:embeddedFont>
    <p:embeddedFont>
      <p:font typeface="나눔스퀘어_ac ExtraBold" panose="020B0600000101010101" pitchFamily="50" charset="-127"/>
      <p:bold r:id="rId61"/>
    </p:embeddedFont>
    <p:embeddedFont>
      <p:font typeface="Poppins Medium" panose="020B0600000101010101" charset="-127"/>
      <p:regular r:id="rId62"/>
      <p:italic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D9D9D9"/>
    <a:srgbClr val="6699FF"/>
    <a:srgbClr val="0099FF"/>
    <a:srgbClr val="66CCFF"/>
    <a:srgbClr val="0000FF"/>
    <a:srgbClr val="F2F2F2"/>
    <a:srgbClr val="AF1DB3"/>
    <a:srgbClr val="821585"/>
    <a:srgbClr val="B4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5" autoAdjust="0"/>
    <p:restoredTop sz="96198" autoAdjust="0"/>
  </p:normalViewPr>
  <p:slideViewPr>
    <p:cSldViewPr>
      <p:cViewPr>
        <p:scale>
          <a:sx n="100" d="100"/>
          <a:sy n="100" d="100"/>
        </p:scale>
        <p:origin x="1524" y="348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0.pn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0" Type="http://schemas.openxmlformats.org/officeDocument/2006/relationships/image" Target="../media/image93.jpg"/><Relationship Id="rId4" Type="http://schemas.openxmlformats.org/officeDocument/2006/relationships/image" Target="../media/image5.png"/><Relationship Id="rId9" Type="http://schemas.openxmlformats.org/officeDocument/2006/relationships/image" Target="../media/image9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1.png"/><Relationship Id="rId7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1.png"/><Relationship Id="rId7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1.png"/><Relationship Id="rId7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1.png"/><Relationship Id="rId7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1.png"/><Relationship Id="rId7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1.png"/><Relationship Id="rId7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359696" y="2564903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249356" y="2564902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359696" y="2564902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230216" y="2579216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76608" y="2564904"/>
            <a:ext cx="2448272" cy="1152128"/>
            <a:chOff x="551384" y="2420888"/>
            <a:chExt cx="2448272" cy="1152128"/>
          </a:xfrm>
        </p:grpSpPr>
        <p:sp>
          <p:nvSpPr>
            <p:cNvPr id="9" name="직사각형 8"/>
            <p:cNvSpPr/>
            <p:nvPr/>
          </p:nvSpPr>
          <p:spPr>
            <a:xfrm>
              <a:off x="551384" y="2420888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695400" y="2520702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64" y="2677037"/>
              <a:ext cx="620450" cy="620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29464" y="281228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6608" y="4564464"/>
            <a:ext cx="2448272" cy="1152128"/>
            <a:chOff x="551384" y="3994130"/>
            <a:chExt cx="2448272" cy="1152128"/>
          </a:xfrm>
        </p:grpSpPr>
        <p:sp>
          <p:nvSpPr>
            <p:cNvPr id="19" name="직사각형 18"/>
            <p:cNvSpPr/>
            <p:nvPr/>
          </p:nvSpPr>
          <p:spPr>
            <a:xfrm>
              <a:off x="551384" y="3994130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95400" y="4093944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75520" y="43855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61" y="4221096"/>
              <a:ext cx="698195" cy="698195"/>
            </a:xfrm>
            <a:prstGeom prst="rect">
              <a:avLst/>
            </a:prstGeom>
          </p:spPr>
        </p:pic>
      </p:grpSp>
      <p:sp>
        <p:nvSpPr>
          <p:cNvPr id="27" name="타원 26"/>
          <p:cNvSpPr/>
          <p:nvPr/>
        </p:nvSpPr>
        <p:spPr>
          <a:xfrm>
            <a:off x="9192344" y="2798298"/>
            <a:ext cx="2684895" cy="2684895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617" y="2996952"/>
            <a:ext cx="1298347" cy="157244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97" y="2765236"/>
            <a:ext cx="1899042" cy="18990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13" y="2708920"/>
            <a:ext cx="1957806" cy="1957806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902188" y="2276872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02188" y="2276872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935760" y="2276872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077927" y="227264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902188" y="6021288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902188" y="5805264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3935760" y="5805264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96929" y="577181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7758" y="4864848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9400" y="5276076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어디서나 가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16223" y="4864848"/>
            <a:ext cx="125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5541" y="527607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73017" y="46297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통한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유형별 상품 검색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5360" y="1972042"/>
            <a:ext cx="10199430" cy="1024910"/>
            <a:chOff x="335360" y="1972042"/>
            <a:chExt cx="10199430" cy="1024910"/>
          </a:xfrm>
        </p:grpSpPr>
        <p:cxnSp>
          <p:nvCxnSpPr>
            <p:cNvPr id="62" name="직선 연결선 61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8040216" y="2051367"/>
            <a:ext cx="1818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유사물건 거래사례 제공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 flipV="1">
            <a:off x="335360" y="5462801"/>
            <a:ext cx="10199430" cy="1026625"/>
            <a:chOff x="335360" y="1972042"/>
            <a:chExt cx="10199430" cy="1024910"/>
          </a:xfrm>
        </p:grpSpPr>
        <p:cxnSp>
          <p:nvCxnSpPr>
            <p:cNvPr id="73" name="직선 연결선 72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8040216" y="616420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물건 추천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61966" y="1994179"/>
            <a:ext cx="2018995" cy="4315142"/>
            <a:chOff x="261966" y="1994179"/>
            <a:chExt cx="2018995" cy="4315142"/>
          </a:xfrm>
        </p:grpSpPr>
        <p:sp>
          <p:nvSpPr>
            <p:cNvPr id="8" name="직사각형 7"/>
            <p:cNvSpPr/>
            <p:nvPr/>
          </p:nvSpPr>
          <p:spPr>
            <a:xfrm>
              <a:off x="335359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5359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66" y="2488740"/>
              <a:ext cx="2018995" cy="20189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905976" y="1994179"/>
            <a:ext cx="1878835" cy="4315142"/>
            <a:chOff x="2905976" y="1994179"/>
            <a:chExt cx="1878835" cy="4315142"/>
          </a:xfrm>
        </p:grpSpPr>
        <p:sp>
          <p:nvSpPr>
            <p:cNvPr id="15" name="직사각형 14"/>
            <p:cNvSpPr/>
            <p:nvPr/>
          </p:nvSpPr>
          <p:spPr>
            <a:xfrm>
              <a:off x="2912603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12603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18507" y="4847932"/>
              <a:ext cx="158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 작성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4612" y="5494263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한콕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976" y="2558820"/>
              <a:ext cx="1878835" cy="1878835"/>
            </a:xfrm>
            <a:prstGeom prst="rect">
              <a:avLst/>
            </a:prstGeom>
          </p:spPr>
        </p:pic>
      </p:grpSp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379694" y="2019579"/>
            <a:ext cx="2448272" cy="1152128"/>
            <a:chOff x="12864752" y="2623203"/>
            <a:chExt cx="2448272" cy="1152128"/>
          </a:xfrm>
        </p:grpSpPr>
        <p:sp>
          <p:nvSpPr>
            <p:cNvPr id="24" name="직사각형 23"/>
            <p:cNvSpPr/>
            <p:nvPr/>
          </p:nvSpPr>
          <p:spPr>
            <a:xfrm>
              <a:off x="12864752" y="262320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4282767" y="2723017"/>
              <a:ext cx="952500" cy="952500"/>
              <a:chOff x="13008768" y="2723017"/>
              <a:chExt cx="952500" cy="95250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3008768" y="272301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0332" y="2879352"/>
                <a:ext cx="620450" cy="62045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3134720" y="301460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13030" y="5156771"/>
            <a:ext cx="2448272" cy="1152128"/>
            <a:chOff x="12864752" y="4622763"/>
            <a:chExt cx="2448272" cy="1152128"/>
          </a:xfrm>
        </p:grpSpPr>
        <p:sp>
          <p:nvSpPr>
            <p:cNvPr id="29" name="직사각형 28"/>
            <p:cNvSpPr/>
            <p:nvPr/>
          </p:nvSpPr>
          <p:spPr>
            <a:xfrm>
              <a:off x="12864752" y="462276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0776" y="501416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4282767" y="4722577"/>
              <a:ext cx="952500" cy="952500"/>
              <a:chOff x="13008768" y="4722577"/>
              <a:chExt cx="952500" cy="9525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3008768" y="472257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5329" y="4849729"/>
                <a:ext cx="698195" cy="698195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128" y="2819304"/>
              <a:ext cx="1930609" cy="193060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76673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4" y="5384249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90548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27164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7" y="3639848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1464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71464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7940" y="4139378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85233" y="5538973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" y="-17515"/>
            <a:ext cx="6383337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>
          <a:xfrm>
            <a:off x="6383338" y="0"/>
            <a:ext cx="6024710" cy="6885384"/>
          </a:xfr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F443F0-86A6-4065-89E9-E52B6A16FFB3}"/>
              </a:ext>
            </a:extLst>
          </p:cNvPr>
          <p:cNvSpPr txBox="1"/>
          <p:nvPr/>
        </p:nvSpPr>
        <p:spPr>
          <a:xfrm>
            <a:off x="1518027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72481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5364596" cy="5904656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289">
            <a:off x="8524306" y="997035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41" y="777922"/>
            <a:ext cx="662858" cy="52330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318183" y="4202141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xmlns="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778330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1468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시장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149080"/>
            <a:ext cx="4888024" cy="11539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스타트업체들은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371506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플렛폼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582869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46" y="4470096"/>
            <a:ext cx="618770" cy="6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371506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582869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51" y="4462914"/>
            <a:ext cx="632084" cy="6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600056" y="1954018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3142812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5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371506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30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582869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50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400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84" y="4452833"/>
            <a:ext cx="653295" cy="653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77" y="3292333"/>
            <a:ext cx="596708" cy="5967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26" y="5652170"/>
            <a:ext cx="632208" cy="63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52" y="2069814"/>
            <a:ext cx="664159" cy="6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64240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="" xmlns:a16="http://schemas.microsoft.com/office/drawing/2014/main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="" xmlns:a16="http://schemas.microsoft.com/office/drawing/2014/main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="" xmlns:a16="http://schemas.microsoft.com/office/drawing/2014/main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/>
                        <a:t>단위 </a:t>
                      </a:r>
                      <a:r>
                        <a:rPr lang="en-US" altLang="ko-KR" sz="800" dirty="0" smtClean="0"/>
                        <a:t>: </a:t>
                      </a:r>
                      <a:r>
                        <a:rPr lang="ko-KR" altLang="en-US" sz="800" dirty="0" smtClean="0"/>
                        <a:t>만원</a:t>
                      </a:r>
                      <a:endParaRPr lang="ko-KR" altLang="en-US" sz="800" dirty="0"/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8568" y="3873967"/>
            <a:ext cx="2669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만나지 않고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확인부터 계약까지 논스톱으로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같이 짧은 설명을 넣어주세요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418568" y="561076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05871" y="3873967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505871" y="557044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65237" y="2126507"/>
            <a:ext cx="4117154" cy="4117154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6" y="3013306"/>
            <a:ext cx="2343556" cy="2343556"/>
          </a:xfrm>
          <a:prstGeom prst="rect">
            <a:avLst/>
          </a:prstGeom>
        </p:spPr>
      </p:pic>
      <p:sp>
        <p:nvSpPr>
          <p:cNvPr id="42" name="오른쪽 화살표 41"/>
          <p:cNvSpPr/>
          <p:nvPr/>
        </p:nvSpPr>
        <p:spPr>
          <a:xfrm rot="10800000"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17726" y="18950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398775" y="350494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98775" y="51147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797034" y="20716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97034" y="52913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797034" y="368153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987198"/>
            <a:chOff x="7994414" y="2068700"/>
            <a:chExt cx="3633319" cy="987198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532678"/>
              <a:ext cx="363331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91" y="2175337"/>
            <a:ext cx="799795" cy="799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24" y="5451670"/>
            <a:ext cx="686528" cy="686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95" y="3840691"/>
            <a:ext cx="688787" cy="6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23412" y="1833342"/>
            <a:ext cx="11545176" cy="4773925"/>
            <a:chOff x="263352" y="1833342"/>
            <a:chExt cx="11545176" cy="4773925"/>
          </a:xfrm>
        </p:grpSpPr>
        <p:grpSp>
          <p:nvGrpSpPr>
            <p:cNvPr id="62" name="그룹 61"/>
            <p:cNvGrpSpPr/>
            <p:nvPr/>
          </p:nvGrpSpPr>
          <p:grpSpPr>
            <a:xfrm>
              <a:off x="263352" y="1833342"/>
              <a:ext cx="6754077" cy="4773925"/>
              <a:chOff x="336933" y="1833342"/>
              <a:chExt cx="6754077" cy="4773925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336933" y="1833342"/>
                <a:ext cx="6119107" cy="4773925"/>
                <a:chOff x="336933" y="1833342"/>
                <a:chExt cx="6119107" cy="4773925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1631504" y="1833342"/>
                  <a:ext cx="4392488" cy="1544379"/>
                  <a:chOff x="1631504" y="1833342"/>
                  <a:chExt cx="4392488" cy="1544379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631504" y="1833342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1785537" y="1974003"/>
                    <a:ext cx="1263056" cy="1263056"/>
                    <a:chOff x="1788100" y="1974003"/>
                    <a:chExt cx="1263056" cy="1263056"/>
                  </a:xfrm>
                </p:grpSpPr>
                <p:sp>
                  <p:nvSpPr>
                    <p:cNvPr id="2" name="타원 1"/>
                    <p:cNvSpPr/>
                    <p:nvPr/>
                  </p:nvSpPr>
                  <p:spPr>
                    <a:xfrm>
                      <a:off x="1788100" y="1974003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35352" y="2221255"/>
                      <a:ext cx="768553" cy="76855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1631504" y="3448115"/>
                  <a:ext cx="4392488" cy="1544379"/>
                  <a:chOff x="1671564" y="3448115"/>
                  <a:chExt cx="4392488" cy="1544379"/>
                </a:xfrm>
              </p:grpSpPr>
              <p:sp>
                <p:nvSpPr>
                  <p:cNvPr id="16" name="직사각형 15"/>
                  <p:cNvSpPr/>
                  <p:nvPr/>
                </p:nvSpPr>
                <p:spPr>
                  <a:xfrm>
                    <a:off x="1671564" y="3448115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1785537" y="3588776"/>
                    <a:ext cx="1263056" cy="1263056"/>
                    <a:chOff x="1785305" y="3518382"/>
                    <a:chExt cx="1263056" cy="1263056"/>
                  </a:xfrm>
                </p:grpSpPr>
                <p:sp>
                  <p:nvSpPr>
                    <p:cNvPr id="18" name="타원 17"/>
                    <p:cNvSpPr/>
                    <p:nvPr/>
                  </p:nvSpPr>
                  <p:spPr>
                    <a:xfrm>
                      <a:off x="1785305" y="351838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8" name="그림 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69177" y="3802254"/>
                      <a:ext cx="695313" cy="69531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1631504" y="5062888"/>
                  <a:ext cx="4392488" cy="1544379"/>
                  <a:chOff x="1651596" y="5062888"/>
                  <a:chExt cx="4392488" cy="1544379"/>
                </a:xfrm>
              </p:grpSpPr>
              <p:sp>
                <p:nvSpPr>
                  <p:cNvPr id="17" name="직사각형 16"/>
                  <p:cNvSpPr/>
                  <p:nvPr/>
                </p:nvSpPr>
                <p:spPr>
                  <a:xfrm>
                    <a:off x="1651596" y="5062888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1785537" y="5203549"/>
                    <a:ext cx="1263056" cy="1263056"/>
                    <a:chOff x="1782974" y="5133802"/>
                    <a:chExt cx="1263056" cy="1263056"/>
                  </a:xfrm>
                </p:grpSpPr>
                <p:sp>
                  <p:nvSpPr>
                    <p:cNvPr id="19" name="타원 18"/>
                    <p:cNvSpPr/>
                    <p:nvPr/>
                  </p:nvSpPr>
                  <p:spPr>
                    <a:xfrm>
                      <a:off x="1782974" y="513380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3" name="그림 12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76505" y="5327333"/>
                      <a:ext cx="875995" cy="87599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236700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관계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398177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559655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컨텐츠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cxnSp>
              <p:nvCxnSpPr>
                <p:cNvPr id="39" name="직선 연결선 38"/>
                <p:cNvCxnSpPr/>
                <p:nvPr/>
              </p:nvCxnSpPr>
              <p:spPr>
                <a:xfrm flipH="1">
                  <a:off x="911424" y="260553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911424" y="2605531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337012" y="3223832"/>
                  <a:ext cx="549858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경험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911424" y="4124330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/>
                <p:cNvSpPr txBox="1"/>
                <p:nvPr/>
              </p:nvSpPr>
              <p:spPr>
                <a:xfrm>
                  <a:off x="336933" y="5039608"/>
                  <a:ext cx="549858" cy="73866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생각</a:t>
                  </a:r>
                  <a:r>
                    <a:rPr lang="en-US" altLang="ko-KR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</a:t>
                  </a:r>
                </a:p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의견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52" name="직선 연결선 51"/>
                <p:cNvCxnSpPr/>
                <p:nvPr/>
              </p:nvCxnSpPr>
              <p:spPr>
                <a:xfrm flipH="1">
                  <a:off x="911424" y="457916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911424" y="4579162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flipH="1">
                  <a:off x="911424" y="609796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flipH="1">
                  <a:off x="6096000" y="2780928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6456040" y="2780928"/>
                  <a:ext cx="0" cy="3168352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>
                  <a:off x="6096000" y="593251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6541152" y="4185084"/>
                <a:ext cx="549858" cy="3077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관찰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오른쪽 화살표 62"/>
            <p:cNvSpPr/>
            <p:nvPr/>
          </p:nvSpPr>
          <p:spPr>
            <a:xfrm>
              <a:off x="7355951" y="4040279"/>
              <a:ext cx="946313" cy="597385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8640786" y="1846722"/>
              <a:ext cx="3167742" cy="4676724"/>
              <a:chOff x="8640786" y="1846722"/>
              <a:chExt cx="3167742" cy="4676724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8640786" y="1846722"/>
                <a:ext cx="3167742" cy="1110343"/>
                <a:chOff x="8640786" y="1846722"/>
                <a:chExt cx="3167742" cy="1110343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8640786" y="1846722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2163366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블로그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8846511" y="1989143"/>
                  <a:ext cx="825500" cy="825500"/>
                  <a:chOff x="8846511" y="1992094"/>
                  <a:chExt cx="825500" cy="825500"/>
                </a:xfrm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8846511" y="19920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00834" y="2146921"/>
                    <a:ext cx="516855" cy="5158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8640786" y="3035516"/>
                <a:ext cx="3167742" cy="1110343"/>
                <a:chOff x="8640786" y="3035516"/>
                <a:chExt cx="3167742" cy="1110343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8640786" y="3035516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335216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SNS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8" name="그룹 87"/>
                <p:cNvGrpSpPr/>
                <p:nvPr/>
              </p:nvGrpSpPr>
              <p:grpSpPr>
                <a:xfrm>
                  <a:off x="8846511" y="3177937"/>
                  <a:ext cx="825500" cy="825500"/>
                  <a:chOff x="8904312" y="3194294"/>
                  <a:chExt cx="825500" cy="825500"/>
                </a:xfrm>
              </p:grpSpPr>
              <p:sp>
                <p:nvSpPr>
                  <p:cNvPr id="75" name="타원 74"/>
                  <p:cNvSpPr/>
                  <p:nvPr/>
                </p:nvSpPr>
                <p:spPr>
                  <a:xfrm>
                    <a:off x="8904312" y="31942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2" name="그림 81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99946" y="3258362"/>
                    <a:ext cx="628951" cy="6289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2" name="그룹 91"/>
              <p:cNvGrpSpPr/>
              <p:nvPr/>
            </p:nvGrpSpPr>
            <p:grpSpPr>
              <a:xfrm>
                <a:off x="8640786" y="4224310"/>
                <a:ext cx="3167742" cy="1110343"/>
                <a:chOff x="8640786" y="4224310"/>
                <a:chExt cx="3167742" cy="1110343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640786" y="4224310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58676" y="454095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UCC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8846511" y="4366731"/>
                  <a:ext cx="825500" cy="825500"/>
                  <a:chOff x="8971164" y="4379880"/>
                  <a:chExt cx="825500" cy="825500"/>
                </a:xfrm>
              </p:grpSpPr>
              <p:sp>
                <p:nvSpPr>
                  <p:cNvPr id="76" name="타원 75"/>
                  <p:cNvSpPr/>
                  <p:nvPr/>
                </p:nvSpPr>
                <p:spPr>
                  <a:xfrm>
                    <a:off x="8971164" y="4379880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3" name="그림 8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3716" y="4522432"/>
                    <a:ext cx="540397" cy="5403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" name="그룹 90"/>
              <p:cNvGrpSpPr/>
              <p:nvPr/>
            </p:nvGrpSpPr>
            <p:grpSpPr>
              <a:xfrm>
                <a:off x="8640786" y="5413103"/>
                <a:ext cx="3167742" cy="1110343"/>
                <a:chOff x="8640786" y="5413103"/>
                <a:chExt cx="3167742" cy="1110343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8640786" y="5413103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46670" y="572974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8846511" y="5555524"/>
                  <a:ext cx="825500" cy="825500"/>
                  <a:chOff x="8857825" y="5587227"/>
                  <a:chExt cx="825500" cy="825500"/>
                </a:xfrm>
              </p:grpSpPr>
              <p:sp>
                <p:nvSpPr>
                  <p:cNvPr id="77" name="타원 76"/>
                  <p:cNvSpPr/>
                  <p:nvPr/>
                </p:nvSpPr>
                <p:spPr>
                  <a:xfrm>
                    <a:off x="8857825" y="5587227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4" name="그림 8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0550" y="5709952"/>
                    <a:ext cx="580051" cy="58005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49406" y="1996677"/>
            <a:ext cx="10693188" cy="4614260"/>
            <a:chOff x="407368" y="1996677"/>
            <a:chExt cx="10693188" cy="4614260"/>
          </a:xfrm>
        </p:grpSpPr>
        <p:sp>
          <p:nvSpPr>
            <p:cNvPr id="4" name="TextBox 3"/>
            <p:cNvSpPr txBox="1"/>
            <p:nvPr/>
          </p:nvSpPr>
          <p:spPr>
            <a:xfrm>
              <a:off x="3988094" y="1996677"/>
              <a:ext cx="35317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고객에 대한 기본 원칙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420036" y="2734502"/>
              <a:ext cx="4680520" cy="3876435"/>
              <a:chOff x="6420036" y="2734502"/>
              <a:chExt cx="4680520" cy="3876435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420036" y="2734502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420036" y="2734502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2344" y="4797152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514727" y="2852936"/>
                <a:ext cx="10214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HATE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941634" y="3630359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불안감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의심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경계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복잡성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단순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외면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07368" y="2764050"/>
              <a:ext cx="4680520" cy="3689286"/>
              <a:chOff x="407368" y="2764050"/>
              <a:chExt cx="4680520" cy="368928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407368" y="2764050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07368" y="2764050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799" y="4509120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079776" y="2852936"/>
                <a:ext cx="8643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LIEK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99456" y="3683164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안정성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간편성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재미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감성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09769" y="1946711"/>
            <a:ext cx="2014135" cy="4476747"/>
            <a:chOff x="745748" y="1946711"/>
            <a:chExt cx="2014135" cy="4476747"/>
          </a:xfrm>
        </p:grpSpPr>
        <p:sp>
          <p:nvSpPr>
            <p:cNvPr id="45" name="직사각형 44"/>
            <p:cNvSpPr/>
            <p:nvPr/>
          </p:nvSpPr>
          <p:spPr>
            <a:xfrm>
              <a:off x="74574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4574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683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69298" y="60656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273862" y="1946711"/>
            <a:ext cx="2014135" cy="4476747"/>
            <a:chOff x="9115608" y="1946711"/>
            <a:chExt cx="2014135" cy="4476747"/>
          </a:xfrm>
        </p:grpSpPr>
        <p:sp>
          <p:nvSpPr>
            <p:cNvPr id="54" name="직사각형 53"/>
            <p:cNvSpPr/>
            <p:nvPr/>
          </p:nvSpPr>
          <p:spPr>
            <a:xfrm>
              <a:off x="911560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11560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7669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9339158" y="5346707"/>
              <a:ext cx="1567034" cy="867401"/>
              <a:chOff x="7616342" y="5357166"/>
              <a:chExt cx="1567034" cy="86740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7616342" y="6056129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7616342" y="5823142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616342" y="5590154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616342" y="5357166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0689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0689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09769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9769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70853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273862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273862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34946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119336" y="1587766"/>
            <a:ext cx="12049266" cy="5153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6" y="4961021"/>
            <a:ext cx="1059640" cy="1059640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46" y="4810458"/>
            <a:ext cx="1311913" cy="131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0" y="4863841"/>
            <a:ext cx="1205146" cy="1205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23" y="4894913"/>
            <a:ext cx="1224424" cy="12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58887" y="3839712"/>
            <a:ext cx="10074227" cy="1877384"/>
            <a:chOff x="1058887" y="3660620"/>
            <a:chExt cx="10074227" cy="1877384"/>
          </a:xfrm>
        </p:grpSpPr>
        <p:sp>
          <p:nvSpPr>
            <p:cNvPr id="21" name="직사각형 20"/>
            <p:cNvSpPr/>
            <p:nvPr/>
          </p:nvSpPr>
          <p:spPr>
            <a:xfrm>
              <a:off x="1058887" y="3660620"/>
              <a:ext cx="10074227" cy="1877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71464" y="3813186"/>
              <a:ext cx="22445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프롭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테크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시대의 </a:t>
              </a:r>
              <a:r>
                <a:rPr lang="ko-KR" altLang="en-US" sz="1500" b="1" dirty="0" smtClean="0">
                  <a:solidFill>
                    <a:srgbClr val="B486D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선점</a:t>
              </a:r>
              <a:endParaRPr lang="ko-KR" altLang="en-US" sz="1500" b="1" dirty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327819" y="3437562"/>
            <a:ext cx="9536363" cy="2151678"/>
            <a:chOff x="1312165" y="3509570"/>
            <a:chExt cx="9536363" cy="215167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9245108" y="3543706"/>
              <a:ext cx="1392279" cy="204398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15796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12165" y="350957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85164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0901" y="355469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1533" y="3533978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1377477" y="3538361"/>
              <a:ext cx="1392279" cy="20439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604" y="3973492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3343249" y="3559259"/>
              <a:ext cx="1392279" cy="204398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5310845" y="3617263"/>
              <a:ext cx="1392279" cy="204398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7294160" y="3568685"/>
              <a:ext cx="1392279" cy="204398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15" y="406130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87" y="412546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471505" y="4165412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5156" y="4222008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0525" y="4292076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5327341" y="2920221"/>
            <a:ext cx="1513334" cy="3655570"/>
            <a:chOff x="5234004" y="2945202"/>
            <a:chExt cx="1513334" cy="3655570"/>
          </a:xfrm>
        </p:grpSpPr>
        <p:sp>
          <p:nvSpPr>
            <p:cNvPr id="92" name="직사각형 91"/>
            <p:cNvSpPr/>
            <p:nvPr/>
          </p:nvSpPr>
          <p:spPr>
            <a:xfrm>
              <a:off x="5234004" y="2945202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353192" y="3044795"/>
              <a:ext cx="1274959" cy="3456384"/>
              <a:chOff x="5434067" y="3159927"/>
              <a:chExt cx="1274959" cy="3456384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5434067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5434067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Diretor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문 형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정책 관리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정부기관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RFP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전담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자금관리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사원관리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VR,AR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QC</a:t>
                </a:r>
              </a:p>
              <a:p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34" t="17476" r="31731" b="27185"/>
              <a:stretch/>
            </p:blipFill>
            <p:spPr>
              <a:xfrm>
                <a:off x="5506571" y="5075933"/>
                <a:ext cx="1129951" cy="1451652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0" name="그룹 99"/>
          <p:cNvGrpSpPr/>
          <p:nvPr/>
        </p:nvGrpSpPr>
        <p:grpSpPr>
          <a:xfrm>
            <a:off x="3669846" y="2920221"/>
            <a:ext cx="1513334" cy="3655570"/>
            <a:chOff x="3624516" y="2946575"/>
            <a:chExt cx="1513334" cy="3655570"/>
          </a:xfrm>
        </p:grpSpPr>
        <p:sp>
          <p:nvSpPr>
            <p:cNvPr id="91" name="직사각형 90"/>
            <p:cNvSpPr/>
            <p:nvPr/>
          </p:nvSpPr>
          <p:spPr>
            <a:xfrm>
              <a:off x="3624516" y="2946575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3743704" y="3046168"/>
              <a:ext cx="1274959" cy="3456384"/>
              <a:chOff x="3904365" y="3162674"/>
              <a:chExt cx="1274959" cy="3456384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3904365" y="3594722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3904365" y="3162674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CMO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삼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P/ G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MS-office/SQL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Backup&amp;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Recovery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Performance and Turning</a:t>
                </a: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8" r="7241" b="15822"/>
              <a:stretch/>
            </p:blipFill>
            <p:spPr>
              <a:xfrm>
                <a:off x="3983747" y="5067966"/>
                <a:ext cx="1116195" cy="1443291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5" name="그룹 104"/>
          <p:cNvGrpSpPr/>
          <p:nvPr/>
        </p:nvGrpSpPr>
        <p:grpSpPr>
          <a:xfrm>
            <a:off x="8642331" y="2920221"/>
            <a:ext cx="1513334" cy="3655570"/>
            <a:chOff x="8517812" y="2946914"/>
            <a:chExt cx="1513334" cy="3655570"/>
          </a:xfrm>
        </p:grpSpPr>
        <p:sp>
          <p:nvSpPr>
            <p:cNvPr id="94" name="직사각형 93"/>
            <p:cNvSpPr/>
            <p:nvPr/>
          </p:nvSpPr>
          <p:spPr>
            <a:xfrm>
              <a:off x="8517812" y="2946914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8637000" y="3046507"/>
              <a:ext cx="1274959" cy="3456384"/>
              <a:chOff x="8499697" y="3163351"/>
              <a:chExt cx="1274959" cy="3456384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8499697" y="3595399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/>
              <p:cNvSpPr/>
              <p:nvPr/>
            </p:nvSpPr>
            <p:spPr>
              <a:xfrm>
                <a:off x="8499697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 량 화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디자인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포토샵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일러스트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프리미어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프로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마야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3" b="23005"/>
              <a:stretch/>
            </p:blipFill>
            <p:spPr>
              <a:xfrm>
                <a:off x="8583542" y="5061583"/>
                <a:ext cx="1107268" cy="147416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7" name="그룹 106"/>
          <p:cNvGrpSpPr/>
          <p:nvPr/>
        </p:nvGrpSpPr>
        <p:grpSpPr>
          <a:xfrm>
            <a:off x="10299827" y="2920221"/>
            <a:ext cx="1513334" cy="3655570"/>
            <a:chOff x="10107912" y="2946901"/>
            <a:chExt cx="1513334" cy="3655570"/>
          </a:xfrm>
        </p:grpSpPr>
        <p:sp>
          <p:nvSpPr>
            <p:cNvPr id="95" name="직사각형 94"/>
            <p:cNvSpPr/>
            <p:nvPr/>
          </p:nvSpPr>
          <p:spPr>
            <a:xfrm>
              <a:off x="10107912" y="29469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10227100" y="3046494"/>
              <a:ext cx="1274959" cy="3456384"/>
              <a:chOff x="10028935" y="3159927"/>
              <a:chExt cx="1274959" cy="3456384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10028935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10028935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Developer </a:t>
                </a:r>
                <a:r>
                  <a:rPr lang="ko-KR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 혁  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프로그래머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JAVA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Visual C++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CSS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HTML.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코딩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응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용프로그램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2" t="13254" r="15912" b="24121"/>
              <a:stretch/>
            </p:blipFill>
            <p:spPr>
              <a:xfrm>
                <a:off x="10087029" y="5070957"/>
                <a:ext cx="1158770" cy="144846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6984836" y="2920221"/>
            <a:ext cx="1513334" cy="3655570"/>
            <a:chOff x="6884966" y="2938288"/>
            <a:chExt cx="1513334" cy="3655570"/>
          </a:xfrm>
        </p:grpSpPr>
        <p:sp>
          <p:nvSpPr>
            <p:cNvPr id="93" name="직사각형 92"/>
            <p:cNvSpPr/>
            <p:nvPr/>
          </p:nvSpPr>
          <p:spPr>
            <a:xfrm>
              <a:off x="6884966" y="2938288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7004153" y="3037881"/>
              <a:ext cx="1274960" cy="3456384"/>
              <a:chOff x="6963768" y="3163351"/>
              <a:chExt cx="1274960" cy="3456384"/>
            </a:xfrm>
          </p:grpSpPr>
          <p:cxnSp>
            <p:nvCxnSpPr>
              <p:cNvPr id="52" name="직선 연결선 51"/>
              <p:cNvCxnSpPr/>
              <p:nvPr/>
            </p:nvCxnSpPr>
            <p:spPr>
              <a:xfrm>
                <a:off x="6963768" y="3595399"/>
                <a:ext cx="1274960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/>
              <p:cNvSpPr/>
              <p:nvPr/>
            </p:nvSpPr>
            <p:spPr>
              <a:xfrm>
                <a:off x="6963769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Publisher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현 </a:t>
                </a:r>
                <a:r>
                  <a:rPr lang="ko-KR" altLang="en-US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섭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마스터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퍼블리싱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웹사이트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UX/UI 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프론티어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설계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사이트 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3" t="5642" r="16540" b="25469"/>
              <a:stretch/>
            </p:blipFill>
            <p:spPr>
              <a:xfrm>
                <a:off x="7045392" y="5067967"/>
                <a:ext cx="1111713" cy="145961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97" name="그룹 96"/>
          <p:cNvGrpSpPr/>
          <p:nvPr/>
        </p:nvGrpSpPr>
        <p:grpSpPr>
          <a:xfrm>
            <a:off x="2012351" y="2920221"/>
            <a:ext cx="1513334" cy="3655570"/>
            <a:chOff x="2031112" y="2944101"/>
            <a:chExt cx="1513334" cy="3655570"/>
          </a:xfrm>
        </p:grpSpPr>
        <p:sp>
          <p:nvSpPr>
            <p:cNvPr id="90" name="직사각형 89"/>
            <p:cNvSpPr/>
            <p:nvPr/>
          </p:nvSpPr>
          <p:spPr>
            <a:xfrm>
              <a:off x="2031112" y="29441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2150300" y="3043694"/>
              <a:ext cx="1274959" cy="3456384"/>
              <a:chOff x="2368519" y="3157725"/>
              <a:chExt cx="1274959" cy="3456384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2368519" y="3589773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2368519" y="3157725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CTO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상 기</a:t>
                </a:r>
                <a:endPara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플랫폼 운영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제조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PM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기획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 사업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총괄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320"/>
              <a:stretch/>
            </p:blipFill>
            <p:spPr>
              <a:xfrm>
                <a:off x="2484460" y="5073294"/>
                <a:ext cx="1043077" cy="143796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96" name="그룹 95"/>
          <p:cNvGrpSpPr/>
          <p:nvPr/>
        </p:nvGrpSpPr>
        <p:grpSpPr>
          <a:xfrm>
            <a:off x="354856" y="2920221"/>
            <a:ext cx="1513334" cy="3655570"/>
            <a:chOff x="354856" y="2929663"/>
            <a:chExt cx="1513334" cy="3655570"/>
          </a:xfrm>
        </p:grpSpPr>
        <p:sp>
          <p:nvSpPr>
            <p:cNvPr id="80" name="직사각형 79"/>
            <p:cNvSpPr/>
            <p:nvPr/>
          </p:nvSpPr>
          <p:spPr>
            <a:xfrm>
              <a:off x="354856" y="2929663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74044" y="3058133"/>
              <a:ext cx="1274959" cy="3456384"/>
              <a:chOff x="844658" y="3140968"/>
              <a:chExt cx="1274959" cy="3456384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844658" y="3573016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844658" y="3140968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CEO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길 호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경영 기획 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한국철도공사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서울도시철도공사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M&amp;A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  및       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자문사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대표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재무설계자문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7836" r="3237" b="15713"/>
              <a:stretch/>
            </p:blipFill>
            <p:spPr>
              <a:xfrm flipH="1">
                <a:off x="953823" y="5067769"/>
                <a:ext cx="1056628" cy="1435324"/>
              </a:xfrm>
              <a:prstGeom prst="rect">
                <a:avLst/>
              </a:prstGeom>
            </p:spPr>
          </p:pic>
        </p:grpSp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11665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246121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89817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067969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424273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059959" y="2827513"/>
            <a:ext cx="2014135" cy="514981"/>
            <a:chOff x="5059959" y="2827513"/>
            <a:chExt cx="2014135" cy="514981"/>
          </a:xfrm>
        </p:grpSpPr>
        <p:sp>
          <p:nvSpPr>
            <p:cNvPr id="56" name="직사각형 55"/>
            <p:cNvSpPr/>
            <p:nvPr/>
          </p:nvSpPr>
          <p:spPr>
            <a:xfrm>
              <a:off x="5059959" y="2827513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10942" y="289929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088932" y="3490083"/>
            <a:ext cx="2014135" cy="514981"/>
            <a:chOff x="5088932" y="3447088"/>
            <a:chExt cx="2014135" cy="514981"/>
          </a:xfrm>
        </p:grpSpPr>
        <p:sp>
          <p:nvSpPr>
            <p:cNvPr id="57" name="직사각형 56"/>
            <p:cNvSpPr/>
            <p:nvPr/>
          </p:nvSpPr>
          <p:spPr>
            <a:xfrm>
              <a:off x="5088932" y="3447088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39915" y="351887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39164" y="2827513"/>
            <a:ext cx="2014135" cy="514981"/>
            <a:chOff x="7239164" y="2833781"/>
            <a:chExt cx="2014135" cy="514981"/>
          </a:xfrm>
        </p:grpSpPr>
        <p:sp>
          <p:nvSpPr>
            <p:cNvPr id="58" name="직사각형 57"/>
            <p:cNvSpPr/>
            <p:nvPr/>
          </p:nvSpPr>
          <p:spPr>
            <a:xfrm>
              <a:off x="7239164" y="2833781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0147" y="2905565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5529" y="4580892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580892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33844" y="4580892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580892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580892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4443929" y="4468815"/>
            <a:ext cx="2955441" cy="8850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146466" y="4667562"/>
            <a:ext cx="1840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BANK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11824" y="4600210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75043" y="2551524"/>
            <a:ext cx="2952329" cy="27408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47042" y="2551524"/>
            <a:ext cx="2952329" cy="163209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38" y="4689224"/>
            <a:ext cx="453004" cy="453004"/>
          </a:xfrm>
          <a:prstGeom prst="rect">
            <a:avLst/>
          </a:prstGeom>
        </p:spPr>
      </p:pic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75" y="2698163"/>
            <a:ext cx="508531" cy="508531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06" y="2796190"/>
            <a:ext cx="434979" cy="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2382634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5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560111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10" y="1934140"/>
            <a:ext cx="476150" cy="4761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3432314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63552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6" y="1904956"/>
            <a:ext cx="534519" cy="5345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122289" y="208371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85051" y="2083711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8" y="1877186"/>
            <a:ext cx="554603" cy="5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1996677"/>
            <a:ext cx="2955441" cy="20803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132856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0296" y="50907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5439327"/>
            <a:ext cx="15257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4559" y="1947320"/>
            <a:ext cx="10912811" cy="4475529"/>
            <a:chOff x="946943" y="1905799"/>
            <a:chExt cx="10912811" cy="4475529"/>
          </a:xfrm>
        </p:grpSpPr>
        <p:grpSp>
          <p:nvGrpSpPr>
            <p:cNvPr id="10" name="그룹 9"/>
            <p:cNvGrpSpPr/>
            <p:nvPr/>
          </p:nvGrpSpPr>
          <p:grpSpPr>
            <a:xfrm>
              <a:off x="946943" y="2404334"/>
              <a:ext cx="3478459" cy="3478459"/>
              <a:chOff x="734740" y="1901865"/>
              <a:chExt cx="3478459" cy="3478459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734740" y="1901865"/>
                <a:ext cx="3478459" cy="347845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1310" y="2152726"/>
                <a:ext cx="2385318" cy="2385318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60097" y="4653136"/>
                <a:ext cx="1827744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3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신뢰받는 기업</a:t>
                </a:r>
                <a:endParaRPr lang="ko-KR" altLang="en-US" sz="23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910305" y="1905799"/>
              <a:ext cx="6949449" cy="4475529"/>
              <a:chOff x="4910305" y="1905799"/>
              <a:chExt cx="6949449" cy="4475529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4910305" y="1905799"/>
                <a:ext cx="6949449" cy="4475529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13890" y="3193603"/>
                <a:ext cx="574227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투명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공정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 기업이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책임을 다하며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소외계층을 위하여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환원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세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정의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바로잡아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정책에 반영되도록 노력하겠습니다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쉼 없는 변화와 혁신으로 미래를 여는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창조기업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나무처럼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조용히 성장하겠습니다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910305" y="1905799"/>
                <a:ext cx="6949449" cy="1091153"/>
              </a:xfrm>
              <a:prstGeom prst="rect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75794" y="2212848"/>
                <a:ext cx="541847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혁신으로 미래를 여는 기업이 되겠습니다</a:t>
                </a:r>
                <a:r>
                  <a:rPr lang="en-US" altLang="ko-KR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25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THANK YOU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3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67" y="3402663"/>
            <a:ext cx="1899042" cy="18990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96216" y="5418505"/>
            <a:ext cx="2006343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73010" y="3263474"/>
            <a:ext cx="3141543" cy="3141543"/>
            <a:chOff x="6414785" y="2611232"/>
            <a:chExt cx="3441700" cy="3441700"/>
          </a:xfrm>
        </p:grpSpPr>
        <p:sp>
          <p:nvSpPr>
            <p:cNvPr id="22" name="타원 21"/>
            <p:cNvSpPr/>
            <p:nvPr/>
          </p:nvSpPr>
          <p:spPr>
            <a:xfrm>
              <a:off x="6414785" y="2611232"/>
              <a:ext cx="3441700" cy="34417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42416" y="5038408"/>
              <a:ext cx="19864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03" y="2797774"/>
              <a:ext cx="2144863" cy="2144863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971" y="5301208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endParaRPr lang="en-US" altLang="ko-KR" sz="3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73010" y="3263474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437183" y="5478972"/>
            <a:ext cx="1813200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78" y="3433747"/>
            <a:ext cx="1957806" cy="195780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50" y="3444927"/>
            <a:ext cx="1838514" cy="18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16909</TotalTime>
  <Words>3039</Words>
  <Application>Microsoft Office PowerPoint</Application>
  <PresentationFormat>와이드스크린</PresentationFormat>
  <Paragraphs>1047</Paragraphs>
  <Slides>50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Arial</vt:lpstr>
      <vt:lpstr>Wingdings</vt:lpstr>
      <vt:lpstr>맑은 고딕</vt:lpstr>
      <vt:lpstr>MankSans</vt:lpstr>
      <vt:lpstr>Gidole</vt:lpstr>
      <vt:lpstr>나눔바른고딕</vt:lpstr>
      <vt:lpstr>나눔스퀘어_ac ExtraBold</vt:lpstr>
      <vt:lpstr>Poppins Medium</vt:lpstr>
      <vt:lpstr>굴림체</vt:lpstr>
      <vt:lpstr>-apple-system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821082600509</cp:lastModifiedBy>
  <cp:revision>248</cp:revision>
  <dcterms:created xsi:type="dcterms:W3CDTF">2010-02-01T08:03:16Z</dcterms:created>
  <dcterms:modified xsi:type="dcterms:W3CDTF">2021-01-21T09:35:55Z</dcterms:modified>
  <cp:category>www.docstemplates.com</cp:category>
</cp:coreProperties>
</file>